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8" r:id="rId2"/>
    <p:sldId id="259" r:id="rId3"/>
    <p:sldId id="269" r:id="rId4"/>
    <p:sldId id="270" r:id="rId5"/>
    <p:sldId id="277" r:id="rId6"/>
    <p:sldId id="274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minika Šenková" initials="DŠE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94660"/>
  </p:normalViewPr>
  <p:slideViewPr>
    <p:cSldViewPr>
      <p:cViewPr varScale="1">
        <p:scale>
          <a:sx n="70" d="100"/>
          <a:sy n="70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9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AE5A3-88B0-4A89-BE07-0B1FFF56C45A}" type="datetimeFigureOut">
              <a:rPr lang="cs-CZ" smtClean="0"/>
              <a:pPr/>
              <a:t>11.07.2022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2EED0-3014-4CBA-9D9D-E7725512014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2313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96DB9-C4C9-458E-A636-B8F3AB9252D1}" type="datetimeFigureOut">
              <a:rPr lang="cs-CZ" smtClean="0"/>
              <a:pPr/>
              <a:t>11.07.2022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52D49-0751-417E-BF2E-C55F7FA2690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4882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52D49-0751-417E-BF2E-C55F7FA2690D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4640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692696"/>
            <a:ext cx="7211144" cy="1714202"/>
          </a:xfrm>
        </p:spPr>
        <p:txBody>
          <a:bodyPr>
            <a:noAutofit/>
          </a:bodyPr>
          <a:lstStyle>
            <a:lvl1pPr algn="r">
              <a:defRPr lang="cs-CZ" sz="4400" b="1" kern="1200" dirty="0">
                <a:solidFill>
                  <a:srgbClr val="595959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pic>
        <p:nvPicPr>
          <p:cNvPr id="7" name="Picture 2" descr="C:\Users\Jiří Bábek\Desktop\PR\Everesta - metamorfóza\everesta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59" y="6165232"/>
            <a:ext cx="2303429" cy="40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ál 5"/>
          <p:cNvSpPr/>
          <p:nvPr/>
        </p:nvSpPr>
        <p:spPr bwMode="auto">
          <a:xfrm flipH="1">
            <a:off x="7092950" y="4508500"/>
            <a:ext cx="431800" cy="433388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" name="Ovál 5"/>
          <p:cNvSpPr/>
          <p:nvPr/>
        </p:nvSpPr>
        <p:spPr bwMode="auto">
          <a:xfrm flipH="1">
            <a:off x="-1260475" y="4292600"/>
            <a:ext cx="3311525" cy="316865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" name="Ovál 5"/>
          <p:cNvSpPr/>
          <p:nvPr/>
        </p:nvSpPr>
        <p:spPr bwMode="auto">
          <a:xfrm flipH="1">
            <a:off x="3779838" y="5373688"/>
            <a:ext cx="574675" cy="576262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1" name="Ovál 5"/>
          <p:cNvSpPr/>
          <p:nvPr/>
        </p:nvSpPr>
        <p:spPr bwMode="auto">
          <a:xfrm flipH="1">
            <a:off x="5076825" y="4437063"/>
            <a:ext cx="935038" cy="935037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Ovál 5"/>
          <p:cNvSpPr/>
          <p:nvPr/>
        </p:nvSpPr>
        <p:spPr bwMode="auto">
          <a:xfrm flipH="1">
            <a:off x="5868988" y="3068638"/>
            <a:ext cx="431800" cy="43180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" name="Ovál 5"/>
          <p:cNvSpPr/>
          <p:nvPr/>
        </p:nvSpPr>
        <p:spPr bwMode="auto">
          <a:xfrm flipH="1">
            <a:off x="2484438" y="3500438"/>
            <a:ext cx="1584325" cy="151130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" name="Ovál 5"/>
          <p:cNvSpPr/>
          <p:nvPr/>
        </p:nvSpPr>
        <p:spPr bwMode="auto">
          <a:xfrm flipH="1">
            <a:off x="395288" y="2781300"/>
            <a:ext cx="863600" cy="865188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Ovál 5"/>
          <p:cNvSpPr/>
          <p:nvPr/>
        </p:nvSpPr>
        <p:spPr bwMode="auto">
          <a:xfrm flipH="1">
            <a:off x="1331913" y="3933825"/>
            <a:ext cx="431800" cy="43180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6" name="Ovál 5"/>
          <p:cNvSpPr/>
          <p:nvPr/>
        </p:nvSpPr>
        <p:spPr bwMode="auto">
          <a:xfrm flipH="1">
            <a:off x="252413" y="1196975"/>
            <a:ext cx="431800" cy="43180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6309320"/>
            <a:ext cx="20383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3200" b="1">
                <a:solidFill>
                  <a:srgbClr val="FFCC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FCCC-7021-46D2-B242-F4061C51B18D}" type="datetimeFigureOut">
              <a:rPr lang="cs-CZ" smtClean="0"/>
              <a:pPr/>
              <a:t>11.07.2022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7082" y="6309320"/>
            <a:ext cx="1539414" cy="488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lang="cs-CZ" sz="3200" b="1" kern="1200" dirty="0" smtClean="0">
                <a:solidFill>
                  <a:srgbClr val="FFCC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FCCC-7021-46D2-B242-F4061C51B18D}" type="datetimeFigureOut">
              <a:rPr lang="cs-CZ" smtClean="0"/>
              <a:pPr/>
              <a:t>11.07.2022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7082" y="6309320"/>
            <a:ext cx="1539414" cy="488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FCCC-7021-46D2-B242-F4061C51B18D}" type="datetimeFigureOut">
              <a:rPr lang="cs-CZ" smtClean="0"/>
              <a:pPr/>
              <a:t>11.07.2022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7082" y="6309320"/>
            <a:ext cx="1539414" cy="488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FCCC-7021-46D2-B242-F4061C51B18D}" type="datetimeFigureOut">
              <a:rPr lang="cs-CZ" smtClean="0"/>
              <a:pPr/>
              <a:t>11.07.2022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7082" y="6309320"/>
            <a:ext cx="1539414" cy="488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 prezen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1052736"/>
            <a:ext cx="7643192" cy="1512168"/>
          </a:xfrm>
        </p:spPr>
        <p:txBody>
          <a:bodyPr>
            <a:noAutofit/>
          </a:bodyPr>
          <a:lstStyle>
            <a:lvl1pPr algn="r">
              <a:defRPr lang="cs-CZ" sz="4400" b="1" kern="1200" dirty="0">
                <a:solidFill>
                  <a:srgbClr val="595959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7" name="Ovál 5"/>
          <p:cNvSpPr/>
          <p:nvPr userDrawn="1"/>
        </p:nvSpPr>
        <p:spPr>
          <a:xfrm>
            <a:off x="395536" y="4653136"/>
            <a:ext cx="431800" cy="433388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" name="Ovál 5"/>
          <p:cNvSpPr/>
          <p:nvPr userDrawn="1"/>
        </p:nvSpPr>
        <p:spPr>
          <a:xfrm>
            <a:off x="7164388" y="4652963"/>
            <a:ext cx="3168650" cy="295275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" name="Ovál 5"/>
          <p:cNvSpPr/>
          <p:nvPr userDrawn="1"/>
        </p:nvSpPr>
        <p:spPr>
          <a:xfrm>
            <a:off x="4284663" y="5445125"/>
            <a:ext cx="574675" cy="576263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" name="Ovál 5"/>
          <p:cNvSpPr/>
          <p:nvPr userDrawn="1"/>
        </p:nvSpPr>
        <p:spPr>
          <a:xfrm>
            <a:off x="2123728" y="4725144"/>
            <a:ext cx="935037" cy="935037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1" name="Ovál 5"/>
          <p:cNvSpPr/>
          <p:nvPr userDrawn="1"/>
        </p:nvSpPr>
        <p:spPr>
          <a:xfrm>
            <a:off x="3203575" y="3644900"/>
            <a:ext cx="431800" cy="43180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Ovál 5"/>
          <p:cNvSpPr/>
          <p:nvPr userDrawn="1"/>
        </p:nvSpPr>
        <p:spPr>
          <a:xfrm>
            <a:off x="5003800" y="3789363"/>
            <a:ext cx="1584325" cy="151130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" name="Ovál 5"/>
          <p:cNvSpPr/>
          <p:nvPr userDrawn="1"/>
        </p:nvSpPr>
        <p:spPr>
          <a:xfrm>
            <a:off x="5219700" y="6245225"/>
            <a:ext cx="1223963" cy="122555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" name="Ovál 5"/>
          <p:cNvSpPr/>
          <p:nvPr userDrawn="1"/>
        </p:nvSpPr>
        <p:spPr>
          <a:xfrm>
            <a:off x="7956550" y="3500438"/>
            <a:ext cx="863600" cy="865187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Ovál 5"/>
          <p:cNvSpPr/>
          <p:nvPr userDrawn="1"/>
        </p:nvSpPr>
        <p:spPr>
          <a:xfrm>
            <a:off x="7092950" y="4292600"/>
            <a:ext cx="431800" cy="43180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6" name="Ovál 5"/>
          <p:cNvSpPr/>
          <p:nvPr userDrawn="1"/>
        </p:nvSpPr>
        <p:spPr>
          <a:xfrm>
            <a:off x="539750" y="1989138"/>
            <a:ext cx="431800" cy="43180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7" name="Ovál 5"/>
          <p:cNvSpPr/>
          <p:nvPr userDrawn="1"/>
        </p:nvSpPr>
        <p:spPr>
          <a:xfrm>
            <a:off x="1547664" y="3573016"/>
            <a:ext cx="288925" cy="287338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18" name="Picture 2" descr="C:\Users\Jiří Bábek\Desktop\PR\Everesta - metamorfóza\everesta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165850"/>
            <a:ext cx="230346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4400" b="1" dirty="0">
                <a:solidFill>
                  <a:srgbClr val="595959"/>
                </a:solidFill>
                <a:latin typeface="Verdana" pitchFamily="34" charset="0"/>
              </a:rPr>
              <a:t>TITULNÍ STRANA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1FCCC-7021-46D2-B242-F4061C51B18D}" type="datetimeFigureOut">
              <a:rPr lang="cs-CZ" smtClean="0"/>
              <a:pPr/>
              <a:t>11.07.2022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281BA-5ADC-4724-BE30-B34C6A6396B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0" r:id="rId2"/>
    <p:sldLayoutId id="2147483652" r:id="rId3"/>
    <p:sldLayoutId id="2147483656" r:id="rId4"/>
    <p:sldLayoutId id="2147483657" r:id="rId5"/>
    <p:sldLayoutId id="2147483660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90000"/>
        <a:buFontTx/>
        <a:buBlip>
          <a:blip r:embed="rId8"/>
        </a:buBlip>
        <a:defRPr lang="cs-CZ" sz="3200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26.gif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jpeg"/><Relationship Id="rId16" Type="http://schemas.openxmlformats.org/officeDocument/2006/relationships/image" Target="../media/image21.jpe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jpeg"/><Relationship Id="rId23" Type="http://schemas.openxmlformats.org/officeDocument/2006/relationships/image" Target="../media/image28.png"/><Relationship Id="rId10" Type="http://schemas.openxmlformats.org/officeDocument/2006/relationships/image" Target="../media/image15.jpe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Relationship Id="rId22" Type="http://schemas.openxmlformats.org/officeDocument/2006/relationships/image" Target="../media/image27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lenka.lokvencova@everesta.cz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755576" y="404664"/>
            <a:ext cx="8208912" cy="2304256"/>
          </a:xfrm>
        </p:spPr>
        <p:txBody>
          <a:bodyPr/>
          <a:lstStyle/>
          <a:p>
            <a:pPr algn="l"/>
            <a:r>
              <a:rPr lang="cs-CZ" sz="2800" dirty="0"/>
              <a:t>Nabídka partnerství na </a:t>
            </a:r>
            <a:r>
              <a:rPr lang="cs-CZ" sz="2800" dirty="0" smtClean="0"/>
              <a:t>akce</a:t>
            </a: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/>
              <a:t>NEUROVĚDA VE VZDĚLÁVÁNÍ </a:t>
            </a:r>
            <a:r>
              <a:rPr lang="cs-CZ" sz="3200" dirty="0" smtClean="0"/>
              <a:t>2023</a:t>
            </a:r>
            <a:r>
              <a:rPr lang="cs-CZ" sz="3200" dirty="0"/>
              <a:t/>
            </a:r>
            <a:br>
              <a:rPr lang="cs-CZ" sz="3200" dirty="0"/>
            </a:br>
            <a:r>
              <a:rPr lang="cs-CZ" sz="1000" dirty="0"/>
              <a:t/>
            </a:r>
            <a:br>
              <a:rPr lang="cs-CZ" sz="1000" dirty="0"/>
            </a:br>
            <a:r>
              <a:rPr lang="cs-CZ" sz="1000" dirty="0" smtClean="0"/>
              <a:t>a</a:t>
            </a:r>
            <a:br>
              <a:rPr lang="cs-CZ" sz="1000" dirty="0" smtClean="0"/>
            </a:br>
            <a:r>
              <a:rPr lang="cs-CZ" sz="3200" dirty="0" smtClean="0"/>
              <a:t>INOVACE VE ŠKOLNÍ PRAXI</a:t>
            </a:r>
            <a:endParaRPr lang="cs-CZ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16632"/>
            <a:ext cx="8568952" cy="1296144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NEUROVĚDA VE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VZDĚLÁVÁNÍ</a:t>
            </a:r>
            <a:b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INOVACE VE ŠKOLNÍ PRAXI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>
          <a:xfrm>
            <a:off x="292396" y="1916832"/>
            <a:ext cx="8672092" cy="432048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 unikátně zaměřená konference – spojuje téma učení a vzdělávání s vědeckým poznáním mozku</a:t>
            </a:r>
          </a:p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čeští a zahraniční řečníci</a:t>
            </a:r>
          </a:p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praktické workshopy</a:t>
            </a:r>
          </a:p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sdílení informací a zkušeností</a:t>
            </a:r>
          </a:p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navázání cenných kontaktů</a:t>
            </a:r>
          </a:p>
          <a:p>
            <a:pPr marL="0" indent="0">
              <a:buNone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92397" y="6376370"/>
            <a:ext cx="3237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www.neurovedavevzdelavani.cz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200" y="2996952"/>
            <a:ext cx="2927461" cy="195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796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46956" y="188640"/>
            <a:ext cx="8417531" cy="1143000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CÍLOVÁ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SKUPINA a DATUM KONÁNÍ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08112" y="1412776"/>
            <a:ext cx="8735888" cy="403244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sz="5100" b="1" dirty="0" smtClean="0"/>
              <a:t>Workshopy Inovace ve vzdělávání</a:t>
            </a:r>
            <a:endParaRPr lang="cs-CZ" sz="5100" b="1" dirty="0"/>
          </a:p>
          <a:p>
            <a:r>
              <a:rPr lang="cs-CZ" sz="4200" dirty="0" smtClean="0"/>
              <a:t>20. října 2022</a:t>
            </a:r>
            <a:endParaRPr lang="cs-CZ" sz="4200" dirty="0"/>
          </a:p>
          <a:p>
            <a:r>
              <a:rPr lang="cs-CZ" sz="4200" dirty="0"/>
              <a:t>Praha</a:t>
            </a:r>
          </a:p>
          <a:p>
            <a:r>
              <a:rPr lang="cs-CZ" sz="4200" dirty="0"/>
              <a:t>Očekávaný počet účastníků </a:t>
            </a:r>
            <a:r>
              <a:rPr lang="cs-CZ" sz="4200" dirty="0" smtClean="0"/>
              <a:t>50-60 </a:t>
            </a:r>
            <a:r>
              <a:rPr lang="cs-CZ" sz="4200" dirty="0"/>
              <a:t>osob z řad </a:t>
            </a:r>
            <a:r>
              <a:rPr lang="cs-CZ" sz="4200" dirty="0" smtClean="0"/>
              <a:t>učitelů</a:t>
            </a:r>
            <a:r>
              <a:rPr lang="cs-CZ" sz="4200" dirty="0"/>
              <a:t>, lektorů, koučů a zapojených </a:t>
            </a:r>
            <a:r>
              <a:rPr lang="cs-CZ" sz="4200" dirty="0" smtClean="0"/>
              <a:t>rodičů se zájmem o získání PRAKTICKÝCH dovedností</a:t>
            </a:r>
            <a:endParaRPr lang="cs-CZ" sz="4200" dirty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sz="5100" b="1" dirty="0" smtClean="0"/>
              <a:t>Neurověda ve vzdělávání</a:t>
            </a:r>
          </a:p>
          <a:p>
            <a:r>
              <a:rPr lang="cs-CZ" sz="4200" dirty="0" smtClean="0"/>
              <a:t>Jaro 2023</a:t>
            </a:r>
          </a:p>
          <a:p>
            <a:r>
              <a:rPr lang="cs-CZ" sz="4200" dirty="0" smtClean="0"/>
              <a:t>Praha</a:t>
            </a:r>
          </a:p>
          <a:p>
            <a:r>
              <a:rPr lang="cs-CZ" sz="4200" dirty="0" smtClean="0"/>
              <a:t>Očekávaný počet účastníků 160-200 osob z řad ředitelů, učitelů, lektorů, koučů a zapojených rodičů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79513" y="6376370"/>
            <a:ext cx="3237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www.neurovedavevzdelavani.cz</a:t>
            </a:r>
          </a:p>
        </p:txBody>
      </p:sp>
    </p:spTree>
    <p:extLst>
      <p:ext uri="{BB962C8B-B14F-4D97-AF65-F5344CB8AC3E}">
        <p14:creationId xmlns:p14="http://schemas.microsoft.com/office/powerpoint/2010/main" val="2757437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17" y="902230"/>
            <a:ext cx="2418370" cy="727929"/>
          </a:xfrm>
          <a:prstGeom prst="rect">
            <a:avLst/>
          </a:prstGeom>
        </p:spPr>
      </p:pic>
      <p:sp>
        <p:nvSpPr>
          <p:cNvPr id="36" name="TextovéPole 35"/>
          <p:cNvSpPr txBox="1"/>
          <p:nvPr/>
        </p:nvSpPr>
        <p:spPr>
          <a:xfrm>
            <a:off x="292397" y="6376370"/>
            <a:ext cx="3237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www.neurovedavevzdelavani.cz</a:t>
            </a:r>
          </a:p>
        </p:txBody>
      </p:sp>
      <p:sp>
        <p:nvSpPr>
          <p:cNvPr id="37" name="Nadpis 1"/>
          <p:cNvSpPr txBox="1">
            <a:spLocks/>
          </p:cNvSpPr>
          <p:nvPr/>
        </p:nvSpPr>
        <p:spPr>
          <a:xfrm>
            <a:off x="457200" y="18864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FFCC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dirty="0">
                <a:solidFill>
                  <a:schemeClr val="tx1"/>
                </a:solidFill>
              </a:rPr>
              <a:t>PARTNEŘI MINULÝCH KONFERENCÍ</a:t>
            </a:r>
          </a:p>
        </p:txBody>
      </p:sp>
      <p:pic>
        <p:nvPicPr>
          <p:cNvPr id="39" name="Obrázek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359" y="1926029"/>
            <a:ext cx="1727460" cy="734311"/>
          </a:xfrm>
          <a:prstGeom prst="rect">
            <a:avLst/>
          </a:prstGeom>
        </p:spPr>
      </p:pic>
      <p:pic>
        <p:nvPicPr>
          <p:cNvPr id="40" name="Obrázek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921" y="2631738"/>
            <a:ext cx="2191121" cy="768105"/>
          </a:xfrm>
          <a:prstGeom prst="rect">
            <a:avLst/>
          </a:prstGeom>
        </p:spPr>
      </p:pic>
      <p:pic>
        <p:nvPicPr>
          <p:cNvPr id="41" name="Obrázek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51" y="4770133"/>
            <a:ext cx="1954479" cy="475531"/>
          </a:xfrm>
          <a:prstGeom prst="rect">
            <a:avLst/>
          </a:prstGeom>
        </p:spPr>
      </p:pic>
      <p:pic>
        <p:nvPicPr>
          <p:cNvPr id="42" name="Obrázek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971" y="5501086"/>
            <a:ext cx="2326577" cy="534183"/>
          </a:xfrm>
          <a:prstGeom prst="rect">
            <a:avLst/>
          </a:prstGeom>
        </p:spPr>
      </p:pic>
      <p:pic>
        <p:nvPicPr>
          <p:cNvPr id="43" name="Obrázek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935112"/>
            <a:ext cx="1872208" cy="526558"/>
          </a:xfrm>
          <a:prstGeom prst="rect">
            <a:avLst/>
          </a:prstGeom>
        </p:spPr>
      </p:pic>
      <p:pic>
        <p:nvPicPr>
          <p:cNvPr id="44" name="Obrázek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640" y="926523"/>
            <a:ext cx="1944216" cy="643822"/>
          </a:xfrm>
          <a:prstGeom prst="rect">
            <a:avLst/>
          </a:prstGeom>
        </p:spPr>
      </p:pic>
      <p:pic>
        <p:nvPicPr>
          <p:cNvPr id="45" name="Obrázek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029" y="2988666"/>
            <a:ext cx="2098176" cy="589518"/>
          </a:xfrm>
          <a:prstGeom prst="rect">
            <a:avLst/>
          </a:prstGeom>
        </p:spPr>
      </p:pic>
      <p:pic>
        <p:nvPicPr>
          <p:cNvPr id="46" name="Obrázek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40" y="796632"/>
            <a:ext cx="1212879" cy="1154634"/>
          </a:xfrm>
          <a:prstGeom prst="rect">
            <a:avLst/>
          </a:prstGeom>
        </p:spPr>
      </p:pic>
      <p:pic>
        <p:nvPicPr>
          <p:cNvPr id="47" name="Obrázek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6" y="2952137"/>
            <a:ext cx="1952625" cy="647700"/>
          </a:xfrm>
          <a:prstGeom prst="rect">
            <a:avLst/>
          </a:prstGeom>
        </p:spPr>
      </p:pic>
      <p:pic>
        <p:nvPicPr>
          <p:cNvPr id="48" name="Obrázek 4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99" y="2137970"/>
            <a:ext cx="1136930" cy="640284"/>
          </a:xfrm>
          <a:prstGeom prst="rect">
            <a:avLst/>
          </a:prstGeom>
        </p:spPr>
      </p:pic>
      <p:pic>
        <p:nvPicPr>
          <p:cNvPr id="49" name="Obrázek 4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23" y="3813268"/>
            <a:ext cx="2615972" cy="732386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249" y="4648338"/>
            <a:ext cx="1477452" cy="79976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475" y="812504"/>
            <a:ext cx="1480539" cy="100165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124" y="1840253"/>
            <a:ext cx="1388862" cy="59543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245" y="3894543"/>
            <a:ext cx="1303144" cy="635544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560" y="4857890"/>
            <a:ext cx="977240" cy="97724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115" y="4545654"/>
            <a:ext cx="1473193" cy="878646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83" y="5675817"/>
            <a:ext cx="1682605" cy="400712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470" y="2087571"/>
            <a:ext cx="2041551" cy="544167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842" y="2897113"/>
            <a:ext cx="900684" cy="839724"/>
          </a:xfrm>
          <a:prstGeom prst="rect">
            <a:avLst/>
          </a:prstGeom>
        </p:spPr>
      </p:pic>
      <p:pic>
        <p:nvPicPr>
          <p:cNvPr id="1026" name="Picture 2" descr="C:\Users\Lenka Lokvencová\Desktop\DOMINIKA Š._pro ISE\NEUROVĚDA_DŠ\a_NEUROVĚDA__2016\c_PARTNEŘI_neu3\Objednávky_Dohodnutí partneři\POD LISTEM\Pod Listem_neu3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83" y="5261421"/>
            <a:ext cx="2057687" cy="82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388" y="3567364"/>
            <a:ext cx="2677160" cy="90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87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dirty="0"/>
              <a:t>Typy partnerství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9563485"/>
              </p:ext>
            </p:extLst>
          </p:nvPr>
        </p:nvGraphicFramePr>
        <p:xfrm>
          <a:off x="1187624" y="1217136"/>
          <a:ext cx="6995120" cy="4516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387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907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55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Druh</a:t>
                      </a:r>
                      <a:r>
                        <a:rPr lang="cs-CZ" baseline="0" dirty="0"/>
                        <a:t> partnerství</a:t>
                      </a:r>
                      <a:endParaRPr lang="cs-CZ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Generální partner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Hlavní partner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Partner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Samostatný workshop </a:t>
                      </a:r>
                      <a:r>
                        <a:rPr lang="cs-CZ" dirty="0" smtClean="0"/>
                        <a:t>(min. 35 </a:t>
                      </a:r>
                      <a:r>
                        <a:rPr lang="cs-CZ" dirty="0"/>
                        <a:t>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Účast v diskuzi, nebo mini příspěvek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Reklamní prostor v rámci mailingu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Umístění </a:t>
                      </a:r>
                      <a:r>
                        <a:rPr lang="cs-CZ" dirty="0" err="1"/>
                        <a:t>rekl</a:t>
                      </a:r>
                      <a:r>
                        <a:rPr lang="cs-CZ" dirty="0"/>
                        <a:t>. banneru v sále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Předání materiálů účastníkům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Stánek (stůl, 2</a:t>
                      </a:r>
                      <a:r>
                        <a:rPr lang="cs-CZ" baseline="0" dirty="0"/>
                        <a:t> židle, zásuvka)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Vizuální prezentace loga na konferenci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Prezentace</a:t>
                      </a:r>
                      <a:r>
                        <a:rPr lang="cs-CZ" baseline="0" dirty="0"/>
                        <a:t> na webových stránkách</a:t>
                      </a:r>
                    </a:p>
                    <a:p>
                      <a:r>
                        <a:rPr lang="cs-CZ" baseline="0" dirty="0"/>
                        <a:t>konference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Cena (bez DPH)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19 </a:t>
                      </a:r>
                      <a:r>
                        <a:rPr lang="cs-CZ" b="1" dirty="0"/>
                        <a:t>000,-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12 </a:t>
                      </a:r>
                      <a:r>
                        <a:rPr lang="cs-CZ" b="1" dirty="0"/>
                        <a:t>000,-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4 </a:t>
                      </a:r>
                      <a:r>
                        <a:rPr lang="cs-CZ" b="1" dirty="0"/>
                        <a:t>000,-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1043608" y="5696648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* Účastníci veletrhu mají své stánky ve </a:t>
            </a:r>
            <a:r>
              <a:rPr lang="cs-CZ" u="sng" dirty="0"/>
              <a:t>zvláštním veletržním sále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6345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507288" cy="1282154"/>
          </a:xfrm>
        </p:spPr>
        <p:txBody>
          <a:bodyPr/>
          <a:lstStyle/>
          <a:p>
            <a:r>
              <a:rPr lang="cs-CZ" dirty="0"/>
              <a:t>TĚŠÍME SE NA SPOLUPRÁCI S VÁMI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67544" y="2852936"/>
            <a:ext cx="8365182" cy="295232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 více informací napište na: </a:t>
            </a:r>
            <a:r>
              <a:rPr lang="cs-CZ" b="1" dirty="0">
                <a:hlinkClick r:id="rId2"/>
              </a:rPr>
              <a:t>lenka.lokvencova@everesta.cz</a:t>
            </a: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r>
              <a:rPr lang="cs-CZ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www.neurovedavevzdelavani.cz</a:t>
            </a:r>
          </a:p>
        </p:txBody>
      </p:sp>
    </p:spTree>
    <p:extLst>
      <p:ext uri="{BB962C8B-B14F-4D97-AF65-F5344CB8AC3E}">
        <p14:creationId xmlns:p14="http://schemas.microsoft.com/office/powerpoint/2010/main" val="2702407125"/>
      </p:ext>
    </p:extLst>
  </p:cSld>
  <p:clrMapOvr>
    <a:masterClrMapping/>
  </p:clrMapOvr>
</p:sld>
</file>

<file path=ppt/theme/theme1.xml><?xml version="1.0" encoding="utf-8"?>
<a:theme xmlns:a="http://schemas.openxmlformats.org/drawingml/2006/main" name="11-19-1300802052 (1)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11-19-1300802052 (1)</Template>
  <TotalTime>2872</TotalTime>
  <Words>215</Words>
  <Application>Microsoft Office PowerPoint</Application>
  <PresentationFormat>Předvádění na obrazovce (4:3)</PresentationFormat>
  <Paragraphs>76</Paragraphs>
  <Slides>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Arial</vt:lpstr>
      <vt:lpstr>Calibri</vt:lpstr>
      <vt:lpstr>Courier New</vt:lpstr>
      <vt:lpstr>Verdana</vt:lpstr>
      <vt:lpstr>11-19-1300802052 (1)</vt:lpstr>
      <vt:lpstr>Nabídka partnerství na akce  NEUROVĚDA VE VZDĚLÁVÁNÍ 2023  a INOVACE VE ŠKOLNÍ PRAXI</vt:lpstr>
      <vt:lpstr>NEUROVĚDA VE VZDĚLÁVÁNÍ a INOVACE VE ŠKOLNÍ PRAXI</vt:lpstr>
      <vt:lpstr>CÍLOVÁ SKUPINA a DATUM KONÁNÍ</vt:lpstr>
      <vt:lpstr>Prezentace aplikace PowerPoint</vt:lpstr>
      <vt:lpstr>Typy partnerství</vt:lpstr>
      <vt:lpstr>TĚŠÍME SE NA SPOLUPRÁCI S VÁMI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Tereza Janatková</dc:creator>
  <cp:lastModifiedBy>Lenka</cp:lastModifiedBy>
  <cp:revision>173</cp:revision>
  <dcterms:created xsi:type="dcterms:W3CDTF">2011-11-04T15:19:34Z</dcterms:created>
  <dcterms:modified xsi:type="dcterms:W3CDTF">2022-07-11T17:17:05Z</dcterms:modified>
</cp:coreProperties>
</file>